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1" autoAdjust="0"/>
    <p:restoredTop sz="94676" autoAdjust="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73019-B100-47B1-A65C-01AFC4D59253}" type="datetimeFigureOut">
              <a:rPr lang="ru-RU" smtClean="0"/>
              <a:t>25.01.2012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BC121B-ACB6-4042-A246-335B71F2139E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73019-B100-47B1-A65C-01AFC4D59253}" type="datetimeFigureOut">
              <a:rPr lang="ru-RU" smtClean="0"/>
              <a:t>25.01.2012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BC121B-ACB6-4042-A246-335B71F2139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73019-B100-47B1-A65C-01AFC4D59253}" type="datetimeFigureOut">
              <a:rPr lang="ru-RU" smtClean="0"/>
              <a:t>25.01.2012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BC121B-ACB6-4042-A246-335B71F2139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73019-B100-47B1-A65C-01AFC4D59253}" type="datetimeFigureOut">
              <a:rPr lang="ru-RU" smtClean="0"/>
              <a:t>25.01.2012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BC121B-ACB6-4042-A246-335B71F2139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73019-B100-47B1-A65C-01AFC4D59253}" type="datetimeFigureOut">
              <a:rPr lang="ru-RU" smtClean="0"/>
              <a:t>25.01.2012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8EBC121B-ACB6-4042-A246-335B71F2139E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73019-B100-47B1-A65C-01AFC4D59253}" type="datetimeFigureOut">
              <a:rPr lang="ru-RU" smtClean="0"/>
              <a:t>25.01.2012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BC121B-ACB6-4042-A246-335B71F2139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73019-B100-47B1-A65C-01AFC4D59253}" type="datetimeFigureOut">
              <a:rPr lang="ru-RU" smtClean="0"/>
              <a:t>25.01.2012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BC121B-ACB6-4042-A246-335B71F2139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73019-B100-47B1-A65C-01AFC4D59253}" type="datetimeFigureOut">
              <a:rPr lang="ru-RU" smtClean="0"/>
              <a:t>25.01.2012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BC121B-ACB6-4042-A246-335B71F2139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73019-B100-47B1-A65C-01AFC4D59253}" type="datetimeFigureOut">
              <a:rPr lang="ru-RU" smtClean="0"/>
              <a:t>25.01.2012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BC121B-ACB6-4042-A246-335B71F2139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73019-B100-47B1-A65C-01AFC4D59253}" type="datetimeFigureOut">
              <a:rPr lang="ru-RU" smtClean="0"/>
              <a:t>25.01.2012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BC121B-ACB6-4042-A246-335B71F2139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73019-B100-47B1-A65C-01AFC4D59253}" type="datetimeFigureOut">
              <a:rPr lang="ru-RU" smtClean="0"/>
              <a:t>25.01.2012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BC121B-ACB6-4042-A246-335B71F2139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87D73019-B100-47B1-A65C-01AFC4D59253}" type="datetimeFigureOut">
              <a:rPr lang="ru-RU" smtClean="0"/>
              <a:t>25.01.2012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8EBC121B-ACB6-4042-A246-335B71F2139E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rot="822725">
            <a:off x="105719" y="1935820"/>
            <a:ext cx="8731069" cy="1941755"/>
          </a:xfrm>
        </p:spPr>
        <p:txBody>
          <a:bodyPr/>
          <a:lstStyle/>
          <a:p>
            <a:r>
              <a:rPr lang="ru-RU" b="1" i="1" u="sng" dirty="0" smtClean="0">
                <a:solidFill>
                  <a:srgbClr val="FF0000"/>
                </a:solidFill>
              </a:rPr>
              <a:t>Город-герой Ленинград</a:t>
            </a:r>
            <a:endParaRPr lang="ru-RU" b="1" i="1" u="sng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57290" y="4857760"/>
            <a:ext cx="6400800" cy="471494"/>
          </a:xfrm>
        </p:spPr>
        <p:txBody>
          <a:bodyPr>
            <a:normAutofit fontScale="92500" lnSpcReduction="10000"/>
          </a:bodyPr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b="0" dirty="0" smtClean="0"/>
              <a:t>  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0" dirty="0" smtClean="0"/>
              <a:t> 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0" dirty="0" smtClean="0"/>
              <a:t>        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0" dirty="0" smtClean="0"/>
              <a:t>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0" dirty="0" smtClean="0"/>
              <a:t> </a:t>
            </a:r>
            <a:endParaRPr lang="ru-RU" dirty="0"/>
          </a:p>
        </p:txBody>
      </p:sp>
      <p:pic>
        <p:nvPicPr>
          <p:cNvPr id="4" name="Содержимое 3" descr="Гопод-герой Ленинград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dirty="0" smtClean="0"/>
              <a:t> Памятник героическим защитникам Ленинграда</a:t>
            </a:r>
            <a:endParaRPr lang="ru-RU" i="1" dirty="0"/>
          </a:p>
        </p:txBody>
      </p:sp>
      <p:pic>
        <p:nvPicPr>
          <p:cNvPr id="4" name="Содержимое 3" descr="Памятник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571612"/>
            <a:ext cx="8929718" cy="514353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Памятник (3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Памятники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Поздравляем с 23 февралём!!!</a:t>
            </a:r>
            <a:endParaRPr lang="ru-RU" dirty="0"/>
          </a:p>
        </p:txBody>
      </p:sp>
      <p:pic>
        <p:nvPicPr>
          <p:cNvPr id="6" name="Содержимое 5" descr="0_50f94_87403b39_XL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600200"/>
            <a:ext cx="9143999" cy="52578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43</TotalTime>
  <Words>12</Words>
  <Application>Microsoft Office PowerPoint</Application>
  <PresentationFormat>Экран (4:3)</PresentationFormat>
  <Paragraphs>4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Апекс</vt:lpstr>
      <vt:lpstr>Город-герой Ленинград</vt:lpstr>
      <vt:lpstr>                  </vt:lpstr>
      <vt:lpstr> Памятник героическим защитникам Ленинграда</vt:lpstr>
      <vt:lpstr>Слайд 4</vt:lpstr>
      <vt:lpstr>Слайд 5</vt:lpstr>
      <vt:lpstr>Поздравляем с 23 февралём!!!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Город-герой Ленинград</dc:title>
  <dc:creator>1</dc:creator>
  <cp:lastModifiedBy>1</cp:lastModifiedBy>
  <cp:revision>5</cp:revision>
  <dcterms:created xsi:type="dcterms:W3CDTF">2012-01-25T15:48:53Z</dcterms:created>
  <dcterms:modified xsi:type="dcterms:W3CDTF">2012-01-25T16:32:02Z</dcterms:modified>
</cp:coreProperties>
</file>